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83" r:id="rId3"/>
    <p:sldId id="257" r:id="rId4"/>
    <p:sldId id="259" r:id="rId5"/>
    <p:sldId id="263" r:id="rId6"/>
    <p:sldId id="262" r:id="rId7"/>
    <p:sldId id="261" r:id="rId8"/>
    <p:sldId id="285" r:id="rId9"/>
    <p:sldId id="260" r:id="rId10"/>
    <p:sldId id="264" r:id="rId11"/>
    <p:sldId id="266" r:id="rId12"/>
    <p:sldId id="267" r:id="rId13"/>
    <p:sldId id="258" r:id="rId14"/>
    <p:sldId id="271" r:id="rId15"/>
    <p:sldId id="270" r:id="rId16"/>
    <p:sldId id="268" r:id="rId17"/>
    <p:sldId id="269" r:id="rId18"/>
    <p:sldId id="272" r:id="rId19"/>
    <p:sldId id="273" r:id="rId20"/>
    <p:sldId id="274" r:id="rId21"/>
    <p:sldId id="281" r:id="rId22"/>
    <p:sldId id="282" r:id="rId23"/>
    <p:sldId id="275" r:id="rId24"/>
    <p:sldId id="276" r:id="rId25"/>
    <p:sldId id="278" r:id="rId26"/>
    <p:sldId id="279" r:id="rId27"/>
    <p:sldId id="280" r:id="rId28"/>
    <p:sldId id="277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08" autoAdjust="0"/>
    <p:restoredTop sz="94660"/>
  </p:normalViewPr>
  <p:slideViewPr>
    <p:cSldViewPr snapToGrid="0">
      <p:cViewPr varScale="1">
        <p:scale>
          <a:sx n="74" d="100"/>
          <a:sy n="74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FAE-50D3-4838-AA75-F7C8B7BFD182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B776-18A8-4F94-8714-4DEC1441F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92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752">
        <p:fade/>
      </p:transition>
    </mc:Choice>
    <mc:Fallback>
      <p:transition spd="slow" advTm="5752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FAE-50D3-4838-AA75-F7C8B7BFD182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B776-18A8-4F94-8714-4DEC1441F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32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752">
        <p:fade/>
      </p:transition>
    </mc:Choice>
    <mc:Fallback>
      <p:transition spd="slow" advTm="5752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FAE-50D3-4838-AA75-F7C8B7BFD182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B776-18A8-4F94-8714-4DEC1441F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413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752">
        <p:fade/>
      </p:transition>
    </mc:Choice>
    <mc:Fallback>
      <p:transition spd="slow" advTm="5752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FAE-50D3-4838-AA75-F7C8B7BFD182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B776-18A8-4F94-8714-4DEC1441F72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3656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752">
        <p:fade/>
      </p:transition>
    </mc:Choice>
    <mc:Fallback>
      <p:transition spd="slow" advTm="5752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FAE-50D3-4838-AA75-F7C8B7BFD182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B776-18A8-4F94-8714-4DEC1441F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683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752">
        <p:fade/>
      </p:transition>
    </mc:Choice>
    <mc:Fallback>
      <p:transition spd="slow" advTm="5752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FAE-50D3-4838-AA75-F7C8B7BFD182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B776-18A8-4F94-8714-4DEC1441F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136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752">
        <p:fade/>
      </p:transition>
    </mc:Choice>
    <mc:Fallback>
      <p:transition spd="slow" advTm="5752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FAE-50D3-4838-AA75-F7C8B7BFD182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B776-18A8-4F94-8714-4DEC1441F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29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752">
        <p:fade/>
      </p:transition>
    </mc:Choice>
    <mc:Fallback>
      <p:transition spd="slow" advTm="5752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FAE-50D3-4838-AA75-F7C8B7BFD182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B776-18A8-4F94-8714-4DEC1441F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177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752">
        <p:fade/>
      </p:transition>
    </mc:Choice>
    <mc:Fallback>
      <p:transition spd="slow" advTm="5752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FAE-50D3-4838-AA75-F7C8B7BFD182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B776-18A8-4F94-8714-4DEC1441F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375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752">
        <p:fade/>
      </p:transition>
    </mc:Choice>
    <mc:Fallback>
      <p:transition spd="slow" advTm="5752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FAE-50D3-4838-AA75-F7C8B7BFD182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B776-18A8-4F94-8714-4DEC1441F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57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752">
        <p:fade/>
      </p:transition>
    </mc:Choice>
    <mc:Fallback>
      <p:transition spd="slow" advTm="5752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FAE-50D3-4838-AA75-F7C8B7BFD182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B776-18A8-4F94-8714-4DEC1441F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839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752">
        <p:fade/>
      </p:transition>
    </mc:Choice>
    <mc:Fallback>
      <p:transition spd="slow" advTm="5752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FAE-50D3-4838-AA75-F7C8B7BFD182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B776-18A8-4F94-8714-4DEC1441F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381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752">
        <p:fade/>
      </p:transition>
    </mc:Choice>
    <mc:Fallback>
      <p:transition spd="slow" advTm="5752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FAE-50D3-4838-AA75-F7C8B7BFD182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B776-18A8-4F94-8714-4DEC1441F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96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752">
        <p:fade/>
      </p:transition>
    </mc:Choice>
    <mc:Fallback>
      <p:transition spd="slow" advTm="5752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FAE-50D3-4838-AA75-F7C8B7BFD182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B776-18A8-4F94-8714-4DEC1441F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987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752">
        <p:fade/>
      </p:transition>
    </mc:Choice>
    <mc:Fallback>
      <p:transition spd="slow" advTm="5752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FAE-50D3-4838-AA75-F7C8B7BFD182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B776-18A8-4F94-8714-4DEC1441F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293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752">
        <p:fade/>
      </p:transition>
    </mc:Choice>
    <mc:Fallback>
      <p:transition spd="slow" advTm="5752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FAE-50D3-4838-AA75-F7C8B7BFD182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B776-18A8-4F94-8714-4DEC1441F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03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752">
        <p:fade/>
      </p:transition>
    </mc:Choice>
    <mc:Fallback>
      <p:transition spd="slow" advTm="5752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FAE-50D3-4838-AA75-F7C8B7BFD182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B776-18A8-4F94-8714-4DEC1441F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535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752">
        <p:fade/>
      </p:transition>
    </mc:Choice>
    <mc:Fallback>
      <p:transition spd="slow" advTm="5752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FAE-50D3-4838-AA75-F7C8B7BFD182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EB776-18A8-4F94-8714-4DEC1441F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652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mc:AlternateContent xmlns:mc="http://schemas.openxmlformats.org/markup-compatibility/2006">
    <mc:Choice xmlns:p14="http://schemas.microsoft.com/office/powerpoint/2010/main" Requires="p14">
      <p:transition spd="slow" p14:dur="800" advTm="5752">
        <p:fade/>
      </p:transition>
    </mc:Choice>
    <mc:Fallback>
      <p:transition spd="slow" advTm="5752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Georgia" panose="02040502050405020303" pitchFamily="18" charset="0"/>
              </a:rPr>
              <a:t>JAY MENDOZA</a:t>
            </a: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For SBFCC Director</a:t>
            </a:r>
            <a:endParaRPr lang="en-GB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84903"/>
      </p:ext>
    </p:extLst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1517" y="0"/>
            <a:ext cx="10353761" cy="1326321"/>
          </a:xfrm>
        </p:spPr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JAY MENDOZA </a:t>
            </a:r>
            <a:r>
              <a:rPr lang="en-GB" dirty="0" smtClean="0">
                <a:solidFill>
                  <a:schemeClr val="tx2"/>
                </a:solidFill>
              </a:rPr>
              <a:t>for SBFCC Director</a:t>
            </a:r>
            <a:endParaRPr lang="en-GB" b="1" u="sng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0" y="1995555"/>
            <a:ext cx="5705340" cy="3209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83446" y="5590101"/>
            <a:ext cx="6337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Focus Discussion Group Member of the</a:t>
            </a:r>
          </a:p>
          <a:p>
            <a:pPr algn="ctr"/>
            <a:r>
              <a:rPr lang="en-GB" b="1" dirty="0" smtClean="0">
                <a:solidFill>
                  <a:srgbClr val="FFC000"/>
                </a:solidFill>
              </a:rPr>
              <a:t>DOLE Labor </a:t>
            </a:r>
            <a:r>
              <a:rPr lang="en-GB" b="1" dirty="0" err="1" smtClean="0">
                <a:solidFill>
                  <a:srgbClr val="FFC000"/>
                </a:solidFill>
              </a:rPr>
              <a:t>Contractualization</a:t>
            </a:r>
            <a:r>
              <a:rPr lang="en-GB" b="1" dirty="0" smtClean="0">
                <a:solidFill>
                  <a:srgbClr val="FFC000"/>
                </a:solidFill>
              </a:rPr>
              <a:t> Legislative Amendments</a:t>
            </a:r>
            <a:endParaRPr lang="en-GB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1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1517" y="0"/>
            <a:ext cx="10353761" cy="1326321"/>
          </a:xfrm>
        </p:spPr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JAY MENDOZA </a:t>
            </a:r>
            <a:r>
              <a:rPr lang="en-GB" dirty="0" smtClean="0">
                <a:solidFill>
                  <a:schemeClr val="tx2"/>
                </a:solidFill>
              </a:rPr>
              <a:t>for SBFCC Director</a:t>
            </a:r>
            <a:endParaRPr lang="en-GB" b="1" u="sng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202" y="1722180"/>
            <a:ext cx="5472466" cy="3648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316298" y="5590101"/>
            <a:ext cx="5471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Lecturer for the next generation of SBFZ workers</a:t>
            </a:r>
          </a:p>
          <a:p>
            <a:pPr algn="ctr"/>
            <a:r>
              <a:rPr lang="en-GB" b="1" dirty="0" smtClean="0">
                <a:solidFill>
                  <a:srgbClr val="FFC000"/>
                </a:solidFill>
              </a:rPr>
              <a:t>On work ethics</a:t>
            </a:r>
            <a:endParaRPr lang="en-GB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7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000">
        <p:fade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1517" y="0"/>
            <a:ext cx="10353761" cy="1326321"/>
          </a:xfrm>
        </p:spPr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JAY MENDOZA </a:t>
            </a:r>
            <a:r>
              <a:rPr lang="en-GB" dirty="0" smtClean="0">
                <a:solidFill>
                  <a:schemeClr val="tx2"/>
                </a:solidFill>
              </a:rPr>
              <a:t>for SBFCC Director</a:t>
            </a:r>
            <a:endParaRPr lang="en-GB" b="1" u="sng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34" y="1506422"/>
            <a:ext cx="6651126" cy="37412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72776" y="5590101"/>
            <a:ext cx="5958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SBFCC Volunteer representative on the Fight Against</a:t>
            </a:r>
          </a:p>
          <a:p>
            <a:pPr algn="ctr"/>
            <a:r>
              <a:rPr lang="en-GB" b="1" dirty="0" smtClean="0">
                <a:solidFill>
                  <a:srgbClr val="FFC000"/>
                </a:solidFill>
              </a:rPr>
              <a:t>Illicit Trade</a:t>
            </a:r>
            <a:endParaRPr lang="en-GB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2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54397" y="128789"/>
            <a:ext cx="10353761" cy="1326321"/>
          </a:xfrm>
        </p:spPr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JAY MENDOZA </a:t>
            </a:r>
            <a:r>
              <a:rPr lang="en-GB" dirty="0" smtClean="0">
                <a:solidFill>
                  <a:schemeClr val="tx2"/>
                </a:solidFill>
              </a:rPr>
              <a:t>for SBFCC Director</a:t>
            </a:r>
            <a:endParaRPr lang="en-GB" b="1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764" y="1580909"/>
            <a:ext cx="10353762" cy="36951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3200" dirty="0" smtClean="0"/>
              <a:t>For over 5 years now, Jay Mendoza has been using his spare time as a volunteer for the SBFCC as </a:t>
            </a:r>
            <a:r>
              <a:rPr lang="en-GB" sz="3200" dirty="0" smtClean="0"/>
              <a:t>its </a:t>
            </a:r>
            <a:r>
              <a:rPr lang="en-GB" sz="3200" dirty="0" smtClean="0"/>
              <a:t>representative for discussion groups and forum or as the actual ground personnel for projects and activities.</a:t>
            </a:r>
          </a:p>
          <a:p>
            <a:pPr marL="0" indent="0">
              <a:buNone/>
            </a:pPr>
            <a:endParaRPr lang="en-GB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32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30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8000">
        <p:fade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1517" y="0"/>
            <a:ext cx="10353761" cy="1326321"/>
          </a:xfrm>
        </p:spPr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JAY MENDOZA </a:t>
            </a:r>
            <a:r>
              <a:rPr lang="en-GB" dirty="0" smtClean="0">
                <a:solidFill>
                  <a:schemeClr val="tx2"/>
                </a:solidFill>
              </a:rPr>
              <a:t>for SBFCC Director</a:t>
            </a:r>
            <a:endParaRPr lang="en-GB" b="1" u="sng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32" y="1970599"/>
            <a:ext cx="5883982" cy="3309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975019" y="5590101"/>
            <a:ext cx="8153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Volunteer Relief Responder for the Flooding Victims of Sta. Cruz </a:t>
            </a:r>
            <a:r>
              <a:rPr lang="en-GB" b="1" dirty="0" err="1" smtClean="0">
                <a:solidFill>
                  <a:srgbClr val="FFC000"/>
                </a:solidFill>
              </a:rPr>
              <a:t>Zambales</a:t>
            </a:r>
            <a:endParaRPr lang="en-GB" b="1" dirty="0" smtClean="0">
              <a:solidFill>
                <a:srgbClr val="FFC000"/>
              </a:solidFill>
            </a:endParaRPr>
          </a:p>
          <a:p>
            <a:pPr algn="ctr"/>
            <a:r>
              <a:rPr lang="en-GB" b="1" dirty="0" smtClean="0">
                <a:solidFill>
                  <a:srgbClr val="FFC000"/>
                </a:solidFill>
              </a:rPr>
              <a:t>(Typhoon LANDO – October 2015)</a:t>
            </a:r>
            <a:endParaRPr lang="en-GB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88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1517" y="0"/>
            <a:ext cx="10353761" cy="1326321"/>
          </a:xfrm>
        </p:spPr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JAY MENDOZA </a:t>
            </a:r>
            <a:r>
              <a:rPr lang="en-GB" dirty="0" smtClean="0">
                <a:solidFill>
                  <a:schemeClr val="tx2"/>
                </a:solidFill>
              </a:rPr>
              <a:t>for SBFCC Director</a:t>
            </a:r>
            <a:endParaRPr lang="en-GB" b="1" u="sng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00" y="1629153"/>
            <a:ext cx="5272835" cy="39546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181191" y="5744647"/>
            <a:ext cx="5741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Volunteer </a:t>
            </a:r>
            <a:r>
              <a:rPr lang="en-GB" b="1" dirty="0" smtClean="0">
                <a:solidFill>
                  <a:srgbClr val="FFC000"/>
                </a:solidFill>
              </a:rPr>
              <a:t>SBFCC Emergency Relief </a:t>
            </a:r>
            <a:r>
              <a:rPr lang="en-GB" b="1" dirty="0" smtClean="0">
                <a:solidFill>
                  <a:srgbClr val="FFC000"/>
                </a:solidFill>
              </a:rPr>
              <a:t>Response Team</a:t>
            </a:r>
          </a:p>
          <a:p>
            <a:pPr algn="ctr"/>
            <a:r>
              <a:rPr lang="en-GB" b="1" dirty="0" smtClean="0">
                <a:solidFill>
                  <a:srgbClr val="FFC000"/>
                </a:solidFill>
              </a:rPr>
              <a:t>during  the Yolanda (Typhoon </a:t>
            </a:r>
            <a:r>
              <a:rPr lang="en-GB" b="1" dirty="0" err="1" smtClean="0">
                <a:solidFill>
                  <a:srgbClr val="FFC000"/>
                </a:solidFill>
              </a:rPr>
              <a:t>Haiayan</a:t>
            </a:r>
            <a:r>
              <a:rPr lang="en-GB" b="1" dirty="0" smtClean="0">
                <a:solidFill>
                  <a:srgbClr val="FFC000"/>
                </a:solidFill>
              </a:rPr>
              <a:t>) Aftermath</a:t>
            </a:r>
            <a:endParaRPr lang="en-GB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36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1517" y="0"/>
            <a:ext cx="10353761" cy="1326321"/>
          </a:xfrm>
        </p:spPr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JAY MENDOZA </a:t>
            </a:r>
            <a:r>
              <a:rPr lang="en-GB" dirty="0" smtClean="0">
                <a:solidFill>
                  <a:schemeClr val="tx2"/>
                </a:solidFill>
              </a:rPr>
              <a:t>for SBFCC Director</a:t>
            </a:r>
            <a:endParaRPr lang="en-GB" b="1" u="sng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406" y="1040759"/>
            <a:ext cx="5937160" cy="44528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53139" y="5744647"/>
            <a:ext cx="779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Volunteer Project Coordinator for the Yolanda Victims of </a:t>
            </a:r>
            <a:r>
              <a:rPr lang="en-GB" b="1" dirty="0" err="1" smtClean="0">
                <a:solidFill>
                  <a:srgbClr val="FFC000"/>
                </a:solidFill>
              </a:rPr>
              <a:t>Tanauan</a:t>
            </a:r>
            <a:r>
              <a:rPr lang="en-GB" b="1" dirty="0" smtClean="0">
                <a:solidFill>
                  <a:srgbClr val="FFC000"/>
                </a:solidFill>
              </a:rPr>
              <a:t> Leyte</a:t>
            </a:r>
            <a:endParaRPr lang="en-GB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6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1517" y="0"/>
            <a:ext cx="10353761" cy="1326321"/>
          </a:xfrm>
        </p:spPr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JAY MENDOZA </a:t>
            </a:r>
            <a:r>
              <a:rPr lang="en-GB" dirty="0" smtClean="0">
                <a:solidFill>
                  <a:schemeClr val="tx2"/>
                </a:solidFill>
              </a:rPr>
              <a:t>for SBFCC Director</a:t>
            </a:r>
            <a:endParaRPr lang="en-GB" b="1" u="sng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407" y="1040759"/>
            <a:ext cx="5937158" cy="44528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21131" y="5744647"/>
            <a:ext cx="866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Volunteer </a:t>
            </a:r>
            <a:r>
              <a:rPr lang="en-GB" b="1" dirty="0" smtClean="0">
                <a:solidFill>
                  <a:srgbClr val="FFC000"/>
                </a:solidFill>
              </a:rPr>
              <a:t>SBFCC Project </a:t>
            </a:r>
            <a:r>
              <a:rPr lang="en-GB" b="1" dirty="0" smtClean="0">
                <a:solidFill>
                  <a:srgbClr val="FFC000"/>
                </a:solidFill>
              </a:rPr>
              <a:t>Coordinator for the Yolanda Victims of </a:t>
            </a:r>
            <a:r>
              <a:rPr lang="en-GB" b="1" dirty="0" err="1" smtClean="0">
                <a:solidFill>
                  <a:srgbClr val="FFC000"/>
                </a:solidFill>
              </a:rPr>
              <a:t>Tanauan</a:t>
            </a:r>
            <a:r>
              <a:rPr lang="en-GB" b="1" dirty="0" smtClean="0">
                <a:solidFill>
                  <a:srgbClr val="FFC000"/>
                </a:solidFill>
              </a:rPr>
              <a:t> Leyte</a:t>
            </a:r>
            <a:endParaRPr lang="en-GB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6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1517" y="0"/>
            <a:ext cx="10353761" cy="1326321"/>
          </a:xfrm>
        </p:spPr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JAY MENDOZA </a:t>
            </a:r>
            <a:r>
              <a:rPr lang="en-GB" dirty="0" smtClean="0">
                <a:solidFill>
                  <a:schemeClr val="tx2"/>
                </a:solidFill>
              </a:rPr>
              <a:t>for SBFCC Director</a:t>
            </a:r>
            <a:endParaRPr lang="en-GB" b="1" u="sng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28" y="1427023"/>
            <a:ext cx="3162690" cy="42169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768692" y="5744647"/>
            <a:ext cx="656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SBFCC Volunteer </a:t>
            </a:r>
            <a:r>
              <a:rPr lang="en-GB" b="1" dirty="0" smtClean="0">
                <a:solidFill>
                  <a:srgbClr val="FFC000"/>
                </a:solidFill>
              </a:rPr>
              <a:t>for the Yolanda Victims of </a:t>
            </a:r>
            <a:r>
              <a:rPr lang="en-GB" b="1" dirty="0" err="1" smtClean="0">
                <a:solidFill>
                  <a:srgbClr val="FFC000"/>
                </a:solidFill>
              </a:rPr>
              <a:t>Tanauan</a:t>
            </a:r>
            <a:r>
              <a:rPr lang="en-GB" b="1" dirty="0" smtClean="0">
                <a:solidFill>
                  <a:srgbClr val="FFC000"/>
                </a:solidFill>
              </a:rPr>
              <a:t> Leyte</a:t>
            </a:r>
            <a:endParaRPr lang="en-GB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7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1517" y="0"/>
            <a:ext cx="10353761" cy="1326321"/>
          </a:xfrm>
        </p:spPr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JAY MENDOZA </a:t>
            </a:r>
            <a:r>
              <a:rPr lang="en-GB" dirty="0" smtClean="0">
                <a:solidFill>
                  <a:schemeClr val="tx2"/>
                </a:solidFill>
              </a:rPr>
              <a:t>for SBFCC Director</a:t>
            </a:r>
            <a:endParaRPr lang="en-GB" b="1" u="sng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43" y="1326321"/>
            <a:ext cx="3188448" cy="4251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33954" y="5744647"/>
            <a:ext cx="703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Volunteer for the SBFCC Potable Water System Project  in Leyte</a:t>
            </a:r>
            <a:endParaRPr lang="en-GB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46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519706"/>
            <a:ext cx="9001462" cy="1545466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Georgia" panose="02040502050405020303" pitchFamily="18" charset="0"/>
              </a:rPr>
              <a:t>SUBIC CHAMBER</a:t>
            </a:r>
            <a:br>
              <a:rPr lang="en-GB" dirty="0" smtClean="0">
                <a:latin typeface="Georgia" panose="02040502050405020303" pitchFamily="18" charset="0"/>
              </a:rPr>
            </a:br>
            <a:r>
              <a:rPr lang="en-GB" dirty="0" smtClean="0">
                <a:latin typeface="Georgia" panose="02040502050405020303" pitchFamily="18" charset="0"/>
              </a:rPr>
              <a:t>VOLUNTEER</a:t>
            </a: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065172"/>
            <a:ext cx="9001462" cy="1655762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For </a:t>
            </a:r>
            <a:r>
              <a:rPr lang="en-GB" sz="4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Over Five Years</a:t>
            </a:r>
            <a:endParaRPr lang="en-GB" sz="4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693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000">
        <p:fade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1517" y="0"/>
            <a:ext cx="10353761" cy="1326321"/>
          </a:xfrm>
        </p:spPr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JAY MENDOZA </a:t>
            </a:r>
            <a:r>
              <a:rPr lang="en-GB" dirty="0" smtClean="0">
                <a:solidFill>
                  <a:schemeClr val="tx2"/>
                </a:solidFill>
              </a:rPr>
              <a:t>for SBFCC Director</a:t>
            </a:r>
            <a:endParaRPr lang="en-GB" b="1" u="sng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97" y="1814119"/>
            <a:ext cx="5640945" cy="3744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91160" y="5744647"/>
            <a:ext cx="852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Volunteer for the SBFCC -Elementary School Rehab Project in </a:t>
            </a:r>
            <a:r>
              <a:rPr lang="en-GB" b="1" dirty="0" err="1" smtClean="0">
                <a:solidFill>
                  <a:srgbClr val="FFC000"/>
                </a:solidFill>
              </a:rPr>
              <a:t>Tanauan</a:t>
            </a:r>
            <a:r>
              <a:rPr lang="en-GB" b="1" dirty="0" smtClean="0">
                <a:solidFill>
                  <a:srgbClr val="FFC000"/>
                </a:solidFill>
              </a:rPr>
              <a:t> Leyte</a:t>
            </a:r>
            <a:endParaRPr lang="en-GB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88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1517" y="0"/>
            <a:ext cx="10353761" cy="1326321"/>
          </a:xfrm>
        </p:spPr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JAY MENDOZA </a:t>
            </a:r>
            <a:r>
              <a:rPr lang="en-GB" dirty="0" smtClean="0">
                <a:solidFill>
                  <a:schemeClr val="tx2"/>
                </a:solidFill>
              </a:rPr>
              <a:t>for SBFCC Director</a:t>
            </a:r>
            <a:endParaRPr lang="en-GB" b="1" u="sng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192" y="1814119"/>
            <a:ext cx="5637754" cy="3744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11763" y="5744647"/>
            <a:ext cx="7880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Volunteer for the SBFCC –Multi-Purpose Hall Project in </a:t>
            </a:r>
            <a:r>
              <a:rPr lang="en-GB" b="1" dirty="0" err="1" smtClean="0">
                <a:solidFill>
                  <a:srgbClr val="FFC000"/>
                </a:solidFill>
              </a:rPr>
              <a:t>Tanauan</a:t>
            </a:r>
            <a:r>
              <a:rPr lang="en-GB" b="1" dirty="0" smtClean="0">
                <a:solidFill>
                  <a:srgbClr val="FFC000"/>
                </a:solidFill>
              </a:rPr>
              <a:t> Leyte</a:t>
            </a:r>
            <a:endParaRPr lang="en-GB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3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1517" y="0"/>
            <a:ext cx="10353761" cy="1326321"/>
          </a:xfrm>
        </p:spPr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JAY MENDOZA </a:t>
            </a:r>
            <a:r>
              <a:rPr lang="en-GB" dirty="0" smtClean="0">
                <a:solidFill>
                  <a:schemeClr val="tx2"/>
                </a:solidFill>
              </a:rPr>
              <a:t>for SBFCC Director</a:t>
            </a:r>
            <a:endParaRPr lang="en-GB" b="1" u="sng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52" y="1123466"/>
            <a:ext cx="3413282" cy="45510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11763" y="5744647"/>
            <a:ext cx="7880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Volunteer for the SBFCC –Multi-Purpose Hall Project in </a:t>
            </a:r>
            <a:r>
              <a:rPr lang="en-GB" b="1" dirty="0" err="1" smtClean="0">
                <a:solidFill>
                  <a:srgbClr val="FFC000"/>
                </a:solidFill>
              </a:rPr>
              <a:t>Tanauan</a:t>
            </a:r>
            <a:r>
              <a:rPr lang="en-GB" b="1" dirty="0" smtClean="0">
                <a:solidFill>
                  <a:srgbClr val="FFC000"/>
                </a:solidFill>
              </a:rPr>
              <a:t> Leyte</a:t>
            </a:r>
            <a:endParaRPr lang="en-GB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0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JAY MENDOZA </a:t>
            </a:r>
            <a:r>
              <a:rPr lang="en-GB" dirty="0" smtClean="0"/>
              <a:t>– </a:t>
            </a:r>
            <a:r>
              <a:rPr lang="en-GB" dirty="0" smtClean="0">
                <a:solidFill>
                  <a:srgbClr val="FFFF00"/>
                </a:solidFill>
              </a:rPr>
              <a:t>Quick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B050"/>
                </a:solidFill>
              </a:rPr>
              <a:t>Bio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207421"/>
            <a:ext cx="10353762" cy="3695136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Chief of Staff for the Global Group of Companies</a:t>
            </a:r>
          </a:p>
          <a:p>
            <a:pPr marL="0" indent="0">
              <a:buNone/>
            </a:pPr>
            <a:endParaRPr lang="en-GB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Born </a:t>
            </a:r>
            <a:r>
              <a:rPr lang="en-GB" dirty="0" smtClean="0"/>
              <a:t>in </a:t>
            </a:r>
            <a:r>
              <a:rPr lang="en-GB" dirty="0" err="1" smtClean="0"/>
              <a:t>Olongapo</a:t>
            </a:r>
            <a:r>
              <a:rPr lang="en-GB" dirty="0" smtClean="0"/>
              <a:t> City, Philippines</a:t>
            </a:r>
          </a:p>
          <a:p>
            <a:r>
              <a:rPr lang="en-GB" dirty="0"/>
              <a:t>Bachelor’s of </a:t>
            </a:r>
            <a:r>
              <a:rPr lang="en-GB" dirty="0" smtClean="0"/>
              <a:t>Law – Arellano University/ RMTU</a:t>
            </a:r>
          </a:p>
          <a:p>
            <a:r>
              <a:rPr lang="en-GB" dirty="0" smtClean="0"/>
              <a:t>Bachelor’s Degree in Psychology from the University of the Philippines</a:t>
            </a:r>
          </a:p>
          <a:p>
            <a:r>
              <a:rPr lang="en-GB" dirty="0" smtClean="0"/>
              <a:t>Former Supreme Court  </a:t>
            </a:r>
            <a:r>
              <a:rPr lang="en-GB" dirty="0" err="1" smtClean="0"/>
              <a:t>Philja</a:t>
            </a:r>
            <a:r>
              <a:rPr lang="en-GB" dirty="0" smtClean="0"/>
              <a:t>-PMC Mediator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0893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522" y="0"/>
            <a:ext cx="10353761" cy="1326321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JAY MENDOZA </a:t>
            </a:r>
            <a:r>
              <a:rPr lang="en-GB" dirty="0" smtClean="0"/>
              <a:t>– </a:t>
            </a:r>
            <a:r>
              <a:rPr lang="en-GB" dirty="0" smtClean="0">
                <a:solidFill>
                  <a:srgbClr val="FFFF00"/>
                </a:solidFill>
              </a:rPr>
              <a:t>Quick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B050"/>
                </a:solidFill>
              </a:rPr>
              <a:t>Bio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461" y="1136525"/>
            <a:ext cx="2666533" cy="8652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Special Interests:</a:t>
            </a:r>
          </a:p>
          <a:p>
            <a:pPr algn="ctr"/>
            <a:r>
              <a:rPr lang="en-GB" dirty="0" smtClean="0"/>
              <a:t>Literature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433" y="1210032"/>
            <a:ext cx="5587911" cy="31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0" y="2303170"/>
            <a:ext cx="5662411" cy="3185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360151" y="5872766"/>
            <a:ext cx="8162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Contributing Author for the National Commission for Culture and the Arts</a:t>
            </a:r>
          </a:p>
          <a:p>
            <a:pPr algn="ctr"/>
            <a:r>
              <a:rPr lang="en-GB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(NCCA) Literary Anthology Book 2016</a:t>
            </a:r>
            <a:endParaRPr lang="en-GB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21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127" y="0"/>
            <a:ext cx="10353761" cy="1326321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JAY MENDOZA </a:t>
            </a:r>
            <a:r>
              <a:rPr lang="en-GB" dirty="0" smtClean="0"/>
              <a:t>– </a:t>
            </a:r>
            <a:r>
              <a:rPr lang="en-GB" dirty="0" smtClean="0">
                <a:solidFill>
                  <a:srgbClr val="FFFF00"/>
                </a:solidFill>
              </a:rPr>
              <a:t>Quick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B050"/>
                </a:solidFill>
              </a:rPr>
              <a:t>Bio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456" y="1452963"/>
            <a:ext cx="2666533" cy="8652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Special Interests:</a:t>
            </a:r>
          </a:p>
          <a:p>
            <a:pPr algn="ctr"/>
            <a:r>
              <a:rPr lang="en-GB" dirty="0" smtClean="0"/>
              <a:t>Photography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63" y="2318197"/>
            <a:ext cx="5482233" cy="4020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210" y="1732685"/>
            <a:ext cx="2621685" cy="3932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5" y="2651003"/>
            <a:ext cx="5122547" cy="3277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636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00">
        <p:fade/>
      </p:transition>
    </mc:Choice>
    <mc:Fallback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096" y="-38230"/>
            <a:ext cx="10353761" cy="1326321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JAY MENDOZA </a:t>
            </a:r>
            <a:r>
              <a:rPr lang="en-GB" dirty="0" smtClean="0"/>
              <a:t>– </a:t>
            </a:r>
            <a:r>
              <a:rPr lang="en-GB" dirty="0" smtClean="0">
                <a:solidFill>
                  <a:srgbClr val="FFFF00"/>
                </a:solidFill>
              </a:rPr>
              <a:t>Quick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B050"/>
                </a:solidFill>
              </a:rPr>
              <a:t>Bio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456" y="1452963"/>
            <a:ext cx="2666533" cy="8652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Special Interests:</a:t>
            </a:r>
          </a:p>
          <a:p>
            <a:pPr algn="ctr"/>
            <a:r>
              <a:rPr lang="en-GB" dirty="0" smtClean="0"/>
              <a:t>Biking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08" y="2483069"/>
            <a:ext cx="5185724" cy="3889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141" y="1935921"/>
            <a:ext cx="3116688" cy="4689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9400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>
        <p:fade/>
      </p:transition>
    </mc:Choice>
    <mc:Fallback>
      <p:transition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0169" y="562312"/>
            <a:ext cx="8514566" cy="1086715"/>
          </a:xfrm>
        </p:spPr>
        <p:txBody>
          <a:bodyPr>
            <a:normAutofit/>
          </a:bodyPr>
          <a:lstStyle/>
          <a:p>
            <a:pPr algn="l"/>
            <a:r>
              <a:rPr lang="en-GB" sz="5400" dirty="0" smtClean="0">
                <a:solidFill>
                  <a:srgbClr val="FF0000"/>
                </a:solidFill>
              </a:rPr>
              <a:t>KNOWLEDGE</a:t>
            </a:r>
            <a:endParaRPr lang="en-GB" sz="5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259184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7" y="5475544"/>
            <a:ext cx="1076996" cy="10769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2293" y="5844654"/>
            <a:ext cx="5137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F0"/>
                </a:solidFill>
              </a:rPr>
              <a:t>SUBIC BAY FREEPORT CHAMBER OF COMMERCE</a:t>
            </a:r>
            <a:endParaRPr lang="en-GB" sz="2000" b="1" dirty="0">
              <a:solidFill>
                <a:srgbClr val="00B0F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40169" y="1617338"/>
            <a:ext cx="7585656" cy="1441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dirty="0" smtClean="0">
                <a:solidFill>
                  <a:srgbClr val="FF0000"/>
                </a:solidFill>
              </a:rPr>
              <a:t>EXPERIENCE</a:t>
            </a:r>
            <a:endParaRPr lang="en-GB" sz="5400" dirty="0">
              <a:solidFill>
                <a:srgbClr val="00B05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40169" y="3027214"/>
            <a:ext cx="7810609" cy="1086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dirty="0" smtClean="0">
                <a:solidFill>
                  <a:srgbClr val="FF0000"/>
                </a:solidFill>
              </a:rPr>
              <a:t>HARD WORK</a:t>
            </a:r>
            <a:endParaRPr lang="en-GB" sz="5400" dirty="0">
              <a:solidFill>
                <a:srgbClr val="00B05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73558" y="4344151"/>
            <a:ext cx="8847787" cy="1086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100" dirty="0" smtClean="0">
                <a:solidFill>
                  <a:srgbClr val="FF0000"/>
                </a:solidFill>
              </a:rPr>
              <a:t>&amp; the heart - to help others</a:t>
            </a:r>
            <a:endParaRPr lang="en-GB" sz="51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56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fade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2909" cy="6865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788" y="0"/>
            <a:ext cx="7491211" cy="68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86" y="1286189"/>
            <a:ext cx="10353761" cy="1326321"/>
          </a:xfrm>
        </p:spPr>
        <p:txBody>
          <a:bodyPr>
            <a:noAutofit/>
          </a:bodyPr>
          <a:lstStyle/>
          <a:p>
            <a:r>
              <a:rPr lang="en-GB" sz="8000" dirty="0" smtClean="0">
                <a:solidFill>
                  <a:srgbClr val="FF0000"/>
                </a:solidFill>
              </a:rPr>
              <a:t>JAY MENDOZA</a:t>
            </a:r>
            <a:endParaRPr lang="en-GB" sz="8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259184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3787" y="2950913"/>
            <a:ext cx="10353761" cy="1883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smtClean="0">
                <a:solidFill>
                  <a:srgbClr val="00B0F0"/>
                </a:solidFill>
              </a:rPr>
              <a:t>your Hard working</a:t>
            </a:r>
          </a:p>
          <a:p>
            <a:r>
              <a:rPr lang="en-GB" sz="4400" dirty="0" smtClean="0">
                <a:solidFill>
                  <a:srgbClr val="00B0F0"/>
                </a:solidFill>
              </a:rPr>
              <a:t>chamber volunteer</a:t>
            </a:r>
            <a:endParaRPr lang="en-GB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29399"/>
      </p:ext>
    </p:extLst>
  </p:cSld>
  <p:clrMapOvr>
    <a:masterClrMapping/>
  </p:clrMapOvr>
  <p:transition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88" y="1154208"/>
            <a:ext cx="10353761" cy="1326321"/>
          </a:xfrm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FF0000"/>
                </a:solidFill>
              </a:rPr>
              <a:t>PLEASE VOTE</a:t>
            </a:r>
            <a:endParaRPr lang="en-GB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259184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5610" y="2090970"/>
            <a:ext cx="10353761" cy="1643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 smtClean="0">
                <a:solidFill>
                  <a:schemeClr val="tx2"/>
                </a:solidFill>
              </a:rPr>
              <a:t>FOR BOARD DIRECTOR</a:t>
            </a:r>
            <a:endParaRPr lang="en-GB" sz="54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0" y="4887510"/>
            <a:ext cx="1178440" cy="1178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3215" y="5214267"/>
            <a:ext cx="7031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B0F0"/>
                </a:solidFill>
              </a:rPr>
              <a:t>SUBIC BAY FREEPORT CHAMBER OF COMMERCE</a:t>
            </a:r>
            <a:endParaRPr lang="en-GB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6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000">
        <p:fade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2881" y="0"/>
            <a:ext cx="10353761" cy="1326321"/>
          </a:xfrm>
        </p:spPr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JAY MENDOZA </a:t>
            </a:r>
            <a:r>
              <a:rPr lang="en-GB" dirty="0" smtClean="0">
                <a:solidFill>
                  <a:schemeClr val="tx2"/>
                </a:solidFill>
              </a:rPr>
              <a:t>for SBFCC Director</a:t>
            </a:r>
            <a:endParaRPr lang="en-GB" b="1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326321"/>
            <a:ext cx="10353762" cy="2202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 smtClean="0"/>
              <a:t> </a:t>
            </a:r>
            <a:r>
              <a:rPr lang="en-GB" sz="2600" dirty="0" smtClean="0"/>
              <a:t>He h</a:t>
            </a:r>
            <a:r>
              <a:rPr lang="en-GB" sz="2600" dirty="0" smtClean="0"/>
              <a:t>as </a:t>
            </a:r>
            <a:r>
              <a:rPr lang="en-GB" sz="2600" dirty="0" smtClean="0"/>
              <a:t>been a </a:t>
            </a:r>
            <a:r>
              <a:rPr lang="en-GB" sz="2600" b="1" u="sng" dirty="0" smtClean="0"/>
              <a:t>Subic Bay Freeport Chamber of Commerce (SBFCC) Volunteer </a:t>
            </a:r>
            <a:r>
              <a:rPr lang="en-GB" sz="2600" dirty="0" smtClean="0"/>
              <a:t>for more than five (5) Years</a:t>
            </a:r>
            <a:r>
              <a:rPr lang="en-GB" sz="2600" dirty="0" smtClean="0"/>
              <a:t>.</a:t>
            </a:r>
          </a:p>
          <a:p>
            <a:pPr marL="0" indent="0">
              <a:buNone/>
            </a:pPr>
            <a:r>
              <a:rPr lang="en-GB" sz="2600" dirty="0" smtClean="0"/>
              <a:t>Representing </a:t>
            </a:r>
            <a:r>
              <a:rPr lang="en-GB" sz="2600" dirty="0" smtClean="0"/>
              <a:t>the SBFCC for:</a:t>
            </a:r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13794" y="3271234"/>
            <a:ext cx="71097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b="1" dirty="0">
                <a:solidFill>
                  <a:srgbClr val="FFC000"/>
                </a:solidFill>
              </a:rPr>
              <a:t>Labor related matters</a:t>
            </a:r>
          </a:p>
          <a:p>
            <a:pPr marL="514350" indent="-514350">
              <a:buAutoNum type="arabicPeriod"/>
            </a:pPr>
            <a:r>
              <a:rPr lang="en-GB" sz="3200" b="1" dirty="0">
                <a:solidFill>
                  <a:srgbClr val="FFC000"/>
                </a:solidFill>
              </a:rPr>
              <a:t>Freeport Security Concerns</a:t>
            </a:r>
          </a:p>
          <a:p>
            <a:pPr marL="514350" indent="-514350">
              <a:buAutoNum type="arabicPeriod"/>
            </a:pPr>
            <a:r>
              <a:rPr lang="en-GB" sz="3200" b="1" dirty="0">
                <a:solidFill>
                  <a:srgbClr val="FFC000"/>
                </a:solidFill>
              </a:rPr>
              <a:t>Environmental Concerns</a:t>
            </a:r>
          </a:p>
          <a:p>
            <a:pPr marL="514350" indent="-514350">
              <a:buAutoNum type="arabicPeriod"/>
            </a:pPr>
            <a:r>
              <a:rPr lang="en-GB" sz="3200" b="1" dirty="0">
                <a:solidFill>
                  <a:srgbClr val="FFC000"/>
                </a:solidFill>
              </a:rPr>
              <a:t>Government Policies</a:t>
            </a:r>
          </a:p>
          <a:p>
            <a:pPr marL="514350" indent="-514350">
              <a:buAutoNum type="arabicPeriod"/>
            </a:pPr>
            <a:r>
              <a:rPr lang="en-GB" sz="3200" b="1" dirty="0">
                <a:solidFill>
                  <a:srgbClr val="FFC000"/>
                </a:solidFill>
              </a:rPr>
              <a:t>Labor Skills Mapping</a:t>
            </a:r>
          </a:p>
          <a:p>
            <a:pPr marL="514350" indent="-514350">
              <a:buAutoNum type="arabicPeriod"/>
            </a:pPr>
            <a:r>
              <a:rPr lang="en-GB" sz="3200" b="1" dirty="0">
                <a:solidFill>
                  <a:srgbClr val="FFC000"/>
                </a:solidFill>
              </a:rPr>
              <a:t>Outreach Programs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998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00">
        <p:fade/>
      </p:transition>
    </mc:Choice>
    <mc:Fallback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1517" y="0"/>
            <a:ext cx="10353761" cy="1326321"/>
          </a:xfrm>
        </p:spPr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JAY MENDOZA </a:t>
            </a:r>
            <a:r>
              <a:rPr lang="en-GB" dirty="0" smtClean="0">
                <a:solidFill>
                  <a:schemeClr val="tx2"/>
                </a:solidFill>
              </a:rPr>
              <a:t>for SBFCC Director</a:t>
            </a:r>
            <a:endParaRPr lang="en-GB" b="1" u="sng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608" y="1773528"/>
            <a:ext cx="6570133" cy="3695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626392" y="5679583"/>
            <a:ext cx="692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PTESDC DISCUSSIONS WITH GOVERNOR AMOR DELOSO</a:t>
            </a:r>
            <a:endParaRPr lang="en-GB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2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1517" y="0"/>
            <a:ext cx="10353761" cy="1326321"/>
          </a:xfrm>
        </p:spPr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JAY MENDOZA </a:t>
            </a:r>
            <a:r>
              <a:rPr lang="en-GB" dirty="0" smtClean="0">
                <a:solidFill>
                  <a:schemeClr val="tx2"/>
                </a:solidFill>
              </a:rPr>
              <a:t>for SBFCC Director</a:t>
            </a:r>
            <a:endParaRPr lang="en-GB" b="1" u="sng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780" y="1845026"/>
            <a:ext cx="5039889" cy="3396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305745" y="5590101"/>
            <a:ext cx="749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SBFCC Volunteer for the annual DOLE/TESDA/DTI Industry Forum</a:t>
            </a:r>
            <a:endParaRPr lang="en-GB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98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1517" y="0"/>
            <a:ext cx="10353761" cy="1326321"/>
          </a:xfrm>
        </p:spPr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JAY MENDOZA </a:t>
            </a:r>
            <a:r>
              <a:rPr lang="en-GB" dirty="0" smtClean="0">
                <a:solidFill>
                  <a:schemeClr val="tx2"/>
                </a:solidFill>
              </a:rPr>
              <a:t>for SBFCC Director</a:t>
            </a:r>
            <a:endParaRPr lang="en-GB" b="1" u="sng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39" y="1599897"/>
            <a:ext cx="4955504" cy="37166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056853" y="5590101"/>
            <a:ext cx="3990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DOTC-OTS Port Security Forum</a:t>
            </a:r>
          </a:p>
          <a:p>
            <a:pPr algn="ctr"/>
            <a:r>
              <a:rPr lang="en-GB" b="1" dirty="0" smtClean="0">
                <a:solidFill>
                  <a:srgbClr val="FFC000"/>
                </a:solidFill>
              </a:rPr>
              <a:t>and Emergency Response Exercises</a:t>
            </a:r>
            <a:endParaRPr lang="en-GB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0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54397" y="128789"/>
            <a:ext cx="10353761" cy="1326321"/>
          </a:xfrm>
        </p:spPr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JAY MENDOZA </a:t>
            </a:r>
            <a:r>
              <a:rPr lang="en-GB" dirty="0" smtClean="0">
                <a:solidFill>
                  <a:schemeClr val="tx2"/>
                </a:solidFill>
              </a:rPr>
              <a:t>for SBFCC Director</a:t>
            </a:r>
            <a:endParaRPr lang="en-GB" b="1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764" y="1580909"/>
            <a:ext cx="10353762" cy="36951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3200" dirty="0"/>
              <a:t>He has been actively representing not only the interest of the Chamber but the interests of the business locators in the SBFZ in all Government and Non-government forum </a:t>
            </a:r>
            <a:r>
              <a:rPr lang="en-GB" sz="3200" dirty="0" smtClean="0"/>
              <a:t>on </a:t>
            </a:r>
            <a:r>
              <a:rPr lang="en-GB" sz="3200" dirty="0"/>
              <a:t>local and national </a:t>
            </a:r>
            <a:r>
              <a:rPr lang="en-GB" sz="3200" dirty="0" smtClean="0"/>
              <a:t>levels.</a:t>
            </a:r>
            <a:endParaRPr lang="en-GB" sz="3200" dirty="0"/>
          </a:p>
          <a:p>
            <a:pPr marL="0" indent="0">
              <a:buNone/>
            </a:pPr>
            <a:endParaRPr lang="en-GB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32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33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8000">
        <p:fade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997585"/>
            <a:ext cx="10353762" cy="9047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3200" dirty="0" smtClean="0">
                <a:latin typeface="Arial Black" panose="020B0A04020102020204" pitchFamily="34" charset="0"/>
              </a:rPr>
              <a:t>No Job is </a:t>
            </a:r>
            <a:r>
              <a:rPr lang="en-GB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TOO BIG </a:t>
            </a:r>
            <a:r>
              <a:rPr lang="en-GB" sz="3200" dirty="0" smtClean="0">
                <a:latin typeface="Arial Black" panose="020B0A04020102020204" pitchFamily="34" charset="0"/>
              </a:rPr>
              <a:t>and No Task is </a:t>
            </a:r>
            <a:r>
              <a:rPr lang="en-GB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too small</a:t>
            </a:r>
            <a:r>
              <a:rPr lang="en-GB" sz="3200" dirty="0" smtClean="0">
                <a:latin typeface="Arial Black" panose="020B0A04020102020204" pitchFamily="34" charset="0"/>
              </a:rPr>
              <a:t>…</a:t>
            </a:r>
            <a:endParaRPr lang="en-GB" sz="32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GB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32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127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8000">
        <p:fade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1517" y="0"/>
            <a:ext cx="10353761" cy="1326321"/>
          </a:xfrm>
        </p:spPr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JAY MENDOZA </a:t>
            </a:r>
            <a:r>
              <a:rPr lang="en-GB" dirty="0" smtClean="0">
                <a:solidFill>
                  <a:schemeClr val="tx2"/>
                </a:solidFill>
              </a:rPr>
              <a:t>for SBFCC Director</a:t>
            </a:r>
            <a:endParaRPr lang="en-GB" b="1" u="sng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97" y="2172773"/>
            <a:ext cx="5082464" cy="31977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14745" y="5731769"/>
            <a:ext cx="684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LABOR POLICY DIALOGUES WITH THE DOLE AND SBMA</a:t>
            </a:r>
            <a:endParaRPr lang="en-GB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1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648</TotalTime>
  <Words>526</Words>
  <Application>Microsoft Office PowerPoint</Application>
  <PresentationFormat>Widescreen</PresentationFormat>
  <Paragraphs>99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Bookman Old Style</vt:lpstr>
      <vt:lpstr>Georgia</vt:lpstr>
      <vt:lpstr>Rockwell</vt:lpstr>
      <vt:lpstr>Damask</vt:lpstr>
      <vt:lpstr>JAY MENDOZA</vt:lpstr>
      <vt:lpstr>SUBIC CHAMBER VOLUNTEER</vt:lpstr>
      <vt:lpstr>JAY MENDOZA for SBFCC Director</vt:lpstr>
      <vt:lpstr>JAY MENDOZA for SBFCC Director</vt:lpstr>
      <vt:lpstr>JAY MENDOZA for SBFCC Director</vt:lpstr>
      <vt:lpstr>JAY MENDOZA for SBFCC Director</vt:lpstr>
      <vt:lpstr>JAY MENDOZA for SBFCC Director</vt:lpstr>
      <vt:lpstr>PowerPoint Presentation</vt:lpstr>
      <vt:lpstr>JAY MENDOZA for SBFCC Director</vt:lpstr>
      <vt:lpstr>JAY MENDOZA for SBFCC Director</vt:lpstr>
      <vt:lpstr>JAY MENDOZA for SBFCC Director</vt:lpstr>
      <vt:lpstr>JAY MENDOZA for SBFCC Director</vt:lpstr>
      <vt:lpstr>JAY MENDOZA for SBFCC Director</vt:lpstr>
      <vt:lpstr>JAY MENDOZA for SBFCC Director</vt:lpstr>
      <vt:lpstr>JAY MENDOZA for SBFCC Director</vt:lpstr>
      <vt:lpstr>JAY MENDOZA for SBFCC Director</vt:lpstr>
      <vt:lpstr>JAY MENDOZA for SBFCC Director</vt:lpstr>
      <vt:lpstr>JAY MENDOZA for SBFCC Director</vt:lpstr>
      <vt:lpstr>JAY MENDOZA for SBFCC Director</vt:lpstr>
      <vt:lpstr>JAY MENDOZA for SBFCC Director</vt:lpstr>
      <vt:lpstr>JAY MENDOZA for SBFCC Director</vt:lpstr>
      <vt:lpstr>JAY MENDOZA for SBFCC Director</vt:lpstr>
      <vt:lpstr>JAY MENDOZA – Quick Bio</vt:lpstr>
      <vt:lpstr>JAY MENDOZA – Quick Bio</vt:lpstr>
      <vt:lpstr>JAY MENDOZA – Quick Bio</vt:lpstr>
      <vt:lpstr>JAY MENDOZA – Quick Bio</vt:lpstr>
      <vt:lpstr>KNOWLEDGE</vt:lpstr>
      <vt:lpstr>JAY MENDOZA</vt:lpstr>
      <vt:lpstr>PLEASE VOTE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JAY MENDOZA</dc:title>
  <dc:creator>Global Terminal</dc:creator>
  <cp:lastModifiedBy>Global Terminal</cp:lastModifiedBy>
  <cp:revision>65</cp:revision>
  <dcterms:created xsi:type="dcterms:W3CDTF">2016-10-17T10:02:42Z</dcterms:created>
  <dcterms:modified xsi:type="dcterms:W3CDTF">2016-10-25T16:45:24Z</dcterms:modified>
</cp:coreProperties>
</file>